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86" r:id="rId4"/>
    <p:sldId id="285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92" r:id="rId13"/>
    <p:sldId id="293" r:id="rId14"/>
    <p:sldId id="294" r:id="rId15"/>
    <p:sldId id="278" r:id="rId16"/>
    <p:sldId id="279" r:id="rId17"/>
    <p:sldId id="271" r:id="rId18"/>
    <p:sldId id="272" r:id="rId19"/>
    <p:sldId id="273" r:id="rId20"/>
    <p:sldId id="274" r:id="rId21"/>
    <p:sldId id="275" r:id="rId22"/>
    <p:sldId id="283" r:id="rId23"/>
    <p:sldId id="284" r:id="rId24"/>
    <p:sldId id="281" r:id="rId25"/>
    <p:sldId id="282" r:id="rId26"/>
    <p:sldId id="291" r:id="rId27"/>
    <p:sldId id="290" r:id="rId28"/>
    <p:sldId id="276" r:id="rId29"/>
    <p:sldId id="277" r:id="rId30"/>
    <p:sldId id="287" r:id="rId31"/>
    <p:sldId id="280" r:id="rId32"/>
    <p:sldId id="288" r:id="rId33"/>
    <p:sldId id="289" r:id="rId34"/>
    <p:sldId id="257" r:id="rId35"/>
    <p:sldId id="258" r:id="rId36"/>
    <p:sldId id="259" r:id="rId37"/>
    <p:sldId id="260" r:id="rId38"/>
    <p:sldId id="261" r:id="rId39"/>
    <p:sldId id="262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08912" cy="149817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русского народного фольклора в первой младшей группе «Птенчики»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4293096"/>
            <a:ext cx="7643192" cy="1833067"/>
          </a:xfrm>
        </p:spPr>
        <p:txBody>
          <a:bodyPr>
            <a:noAutofit/>
          </a:bodyPr>
          <a:lstStyle/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Воспитатель:  Горленко Вера Николаевна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застав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5654402" cy="4083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20210302_100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61288"/>
            <a:ext cx="6624736" cy="883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20210302_10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265276"/>
            <a:ext cx="6264696" cy="8352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6)\20210303_154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 (6)\20210303_161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 (6)\20210303_162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фольклор\20210303_095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553308"/>
            <a:ext cx="6696744" cy="892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льклор\20210303_095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937352"/>
            <a:ext cx="7776864" cy="10369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20210302_101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265277"/>
            <a:ext cx="6192688" cy="825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20210302_101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225383"/>
            <a:ext cx="6912768" cy="854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20210302_101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457298"/>
            <a:ext cx="5976664" cy="7968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Мудрость предков- зеркало для потомков.</a:t>
            </a:r>
            <a:b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Константин Дмитриевич Ушинский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заставка фолькл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1772816"/>
            <a:ext cx="6405618" cy="479795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20210302_102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265277"/>
            <a:ext cx="6120680" cy="8160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20210302_102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937352"/>
            <a:ext cx="7200800" cy="9601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фольклор\IMG-ab0428b975ee91532f16bd09ed4bffd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8" y="0"/>
            <a:ext cx="10191468" cy="764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фольклор\IMG-04082c85faf1d89a6f7774572050c1d1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фольклор\20210303_122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фольклор\20210303_122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0" y="-1107504"/>
            <a:ext cx="9361040" cy="10081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6)\20210303_152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01448"/>
            <a:ext cx="9324528" cy="12001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 (6)\20210303_152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льклор\20210302_153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8640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фольклор\20210302_153217(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553309"/>
            <a:ext cx="6552728" cy="873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фольклор\IMG-53b2b14ed86cf086b20a53856438636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365" y="-83524"/>
            <a:ext cx="9255365" cy="6941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6)\20210303_154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2819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льклор\20210303_10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37352"/>
            <a:ext cx="9540552" cy="9889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6)\20210303_16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6)\20210303_160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первой младшей группы группы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687edef9a24fa9f9972ce290efc89d60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Музыкально-театральный центр</a:t>
            </a:r>
            <a:endParaRPr lang="ru-RU" dirty="0"/>
          </a:p>
        </p:txBody>
      </p:sp>
      <p:pic>
        <p:nvPicPr>
          <p:cNvPr id="5122" name="Picture 2" descr="C:\Users\user\Desktop\Новая папка (5)\IMG-03300b9a1a338e22d768c044e42475f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745500" cy="3559125"/>
          </a:xfrm>
          <a:prstGeom prst="rect">
            <a:avLst/>
          </a:prstGeom>
          <a:noFill/>
        </p:spPr>
      </p:pic>
      <p:pic>
        <p:nvPicPr>
          <p:cNvPr id="1026" name="Picture 2" descr="H:\20210302_095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8074" y="1124744"/>
            <a:ext cx="4155926" cy="5541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Театральный центр</a:t>
            </a:r>
            <a:endParaRPr lang="ru-RU" dirty="0"/>
          </a:p>
        </p:txBody>
      </p:sp>
      <p:pic>
        <p:nvPicPr>
          <p:cNvPr id="6" name="Содержимое 5" descr="IMG-99d2cef1de830ec98e03dced58138d42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744416" cy="2808312"/>
          </a:xfrm>
        </p:spPr>
      </p:pic>
      <p:pic>
        <p:nvPicPr>
          <p:cNvPr id="3076" name="Picture 4" descr="C:\Users\user\Desktop\Новая папка (5)\IMG-bd9a03a7a2718c9cf2a734e6fd02580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3138" y="3097949"/>
            <a:ext cx="2448272" cy="4694549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IMG-d9cd43a55c0b214a4a521bf354b6974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427984" y="1196752"/>
            <a:ext cx="3995936" cy="2996952"/>
          </a:xfrm>
          <a:prstGeom prst="rect">
            <a:avLst/>
          </a:prstGeom>
          <a:noFill/>
        </p:spPr>
      </p:pic>
      <p:pic>
        <p:nvPicPr>
          <p:cNvPr id="8" name="Picture 2" descr="C:\Users\user\Desktop\Новая папка (5)\IMG-94b608800408842c9888e9ae02e5905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368525" y="3298550"/>
            <a:ext cx="3050957" cy="4067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 (5)\IMG-c6e8a324715a09d1277b1f081bd1767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3923928" cy="2942946"/>
          </a:xfrm>
          <a:prstGeom prst="rect">
            <a:avLst/>
          </a:prstGeom>
          <a:noFill/>
        </p:spPr>
      </p:pic>
      <p:pic>
        <p:nvPicPr>
          <p:cNvPr id="4100" name="Picture 4" descr="C:\Users\user\Desktop\Новая папка (5)\IMG-02727ad1ca0418be5ec860b46d5bdc9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102763" cy="3077072"/>
          </a:xfrm>
          <a:prstGeom prst="rect">
            <a:avLst/>
          </a:prstGeom>
          <a:noFill/>
        </p:spPr>
      </p:pic>
      <p:pic>
        <p:nvPicPr>
          <p:cNvPr id="4101" name="Picture 5" descr="C:\Users\user\Desktop\Новая папка (5)\IMG-0744719a8215f2cc26b5e2b67524218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38128"/>
            <a:ext cx="4559829" cy="3419872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IMG-446c19f3ebf798a049b5d946e45fa263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031a56311ee44be04bbbfc27b5af388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3878560" cy="2908920"/>
          </a:xfrm>
        </p:spPr>
      </p:pic>
      <p:pic>
        <p:nvPicPr>
          <p:cNvPr id="6146" name="Picture 2" descr="C:\Users\user\Desktop\Новая папка (5)\IMG-268cf386e67c2c25d63fa829e840bcd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079099" cy="3059324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 (5)\IMG-96d0384ff77bae96921b7c6a61e927c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068960"/>
            <a:ext cx="2609020" cy="3478693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IMG-72df3c0941c9793410b3141797554a0d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474894"/>
            <a:ext cx="4510808" cy="3383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C:\Users\user\Desktop\Новая папка (5)\IMG-057a2b5e16bfc1071f3e0939118419c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331296" cy="3248472"/>
          </a:xfrm>
          <a:prstGeom prst="rect">
            <a:avLst/>
          </a:prstGeom>
          <a:noFill/>
        </p:spPr>
      </p:pic>
      <p:pic>
        <p:nvPicPr>
          <p:cNvPr id="7" name="Picture 3" descr="C:\Users\user\Desktop\Новая папка (5)\IMG-bfd5508b6e8e4637063aeb377e63fac2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61262" cy="2896985"/>
          </a:xfrm>
          <a:prstGeom prst="rect">
            <a:avLst/>
          </a:prstGeom>
          <a:noFill/>
        </p:spPr>
      </p:pic>
      <p:pic>
        <p:nvPicPr>
          <p:cNvPr id="5" name="Picture 2" descr="C:\Users\user\Desktop\Новая папка (5)\20210119_162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2656"/>
            <a:ext cx="5222709" cy="39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фольклор\IMG-069888fca4eb2c92d3db2be7a20765f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Благодарю за внимание!</a:t>
            </a:r>
            <a:br>
              <a:rPr lang="ru-RU" sz="6600" dirty="0" smtClean="0">
                <a:solidFill>
                  <a:srgbClr val="FF000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708920"/>
            <a:ext cx="7859216" cy="34172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Всем творческих успехов!</a:t>
            </a:r>
            <a:endParaRPr lang="ru-RU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20210302_095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179512"/>
            <a:ext cx="7488832" cy="8352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20210302_10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457298"/>
            <a:ext cx="7632848" cy="9121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20210302_10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61288"/>
            <a:ext cx="7056784" cy="8160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20210302_10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69266"/>
            <a:ext cx="6984776" cy="7968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20210302_100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058" y="-243408"/>
            <a:ext cx="6392310" cy="813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40</Words>
  <Application>Microsoft Office PowerPoint</Application>
  <PresentationFormat>Экран (4:3)</PresentationFormat>
  <Paragraphs>13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Использование русского народного фольклора в первой младшей группе «Птенчики»</vt:lpstr>
      <vt:lpstr>Мудрость предков- зеркало для потомков.  Константин Дмитриевич Ушинский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Предметно-развивающая среда первой младшей группы группы</vt:lpstr>
      <vt:lpstr>Музыкально-театральный центр</vt:lpstr>
      <vt:lpstr>Театральный центр</vt:lpstr>
      <vt:lpstr>Слайд 37</vt:lpstr>
      <vt:lpstr>Слайд 38</vt:lpstr>
      <vt:lpstr>Слайд 39</vt:lpstr>
      <vt:lpstr>Благодарю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русского народного фольклора в первой младшей группе «Птенчики»</dc:title>
  <dc:creator>user</dc:creator>
  <cp:lastModifiedBy>user</cp:lastModifiedBy>
  <cp:revision>5</cp:revision>
  <dcterms:created xsi:type="dcterms:W3CDTF">2021-02-25T11:37:47Z</dcterms:created>
  <dcterms:modified xsi:type="dcterms:W3CDTF">2021-03-03T12:54:28Z</dcterms:modified>
</cp:coreProperties>
</file>